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16"/>
  </p:notesMasterIdLst>
  <p:sldIdLst>
    <p:sldId id="257" r:id="rId6"/>
    <p:sldId id="267" r:id="rId7"/>
    <p:sldId id="268" r:id="rId8"/>
    <p:sldId id="274" r:id="rId9"/>
    <p:sldId id="263" r:id="rId10"/>
    <p:sldId id="258" r:id="rId11"/>
    <p:sldId id="259" r:id="rId12"/>
    <p:sldId id="273" r:id="rId13"/>
    <p:sldId id="275" r:id="rId14"/>
    <p:sldId id="276" r:id="rId15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155697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94746" autoAdjust="0"/>
  </p:normalViewPr>
  <p:slideViewPr>
    <p:cSldViewPr snapToGrid="0" showGuides="1">
      <p:cViewPr varScale="1">
        <p:scale>
          <a:sx n="99" d="100"/>
          <a:sy n="99" d="100"/>
        </p:scale>
        <p:origin x="306" y="7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A72D54B-21C0-4F81-A9A9-C2BB3491839D}" type="presOf" srcId="{59D50BFC-F3E6-4FAC-9AEC-6DEEFF74DCA7}" destId="{499A13FA-D35E-48E5-9673-69B4448750BB}" srcOrd="0" destOrd="0" presId="urn:microsoft.com/office/officeart/2005/8/layout/chevron1"/>
    <dgm:cxn modelId="{77756881-E7BE-47D9-B91B-BC316FAAB329}" type="presOf" srcId="{EB29012F-8F58-4763-A855-9B2E8ECC4992}" destId="{489EE7F3-C796-4149-94CB-229B9AB1C605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6013E3E-012F-4E6A-BAAC-73DCB29021C1}" type="presOf" srcId="{634586CF-6C1D-4B1B-A531-095950EC8B72}" destId="{6412BE28-577A-4497-AAE1-0DC183AA3310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FE67A132-93F9-459C-973E-268C8AF896A3}" type="presOf" srcId="{1E30EBF2-BC86-43B3-AC30-EFB54DBA7B55}" destId="{DC3E92DD-0A5A-424D-B8A5-6C60444738B6}" srcOrd="0" destOrd="0" presId="urn:microsoft.com/office/officeart/2005/8/layout/chevron1"/>
    <dgm:cxn modelId="{8F49A6B7-669F-4CD5-8193-7CB25D375596}" type="presParOf" srcId="{489EE7F3-C796-4149-94CB-229B9AB1C605}" destId="{DC3E92DD-0A5A-424D-B8A5-6C60444738B6}" srcOrd="0" destOrd="0" presId="urn:microsoft.com/office/officeart/2005/8/layout/chevron1"/>
    <dgm:cxn modelId="{40C864EF-3105-4993-B3AA-463DBE630E43}" type="presParOf" srcId="{489EE7F3-C796-4149-94CB-229B9AB1C605}" destId="{5E13065D-DD59-409B-8CF8-4A5D0CED912E}" srcOrd="1" destOrd="0" presId="urn:microsoft.com/office/officeart/2005/8/layout/chevron1"/>
    <dgm:cxn modelId="{C61EB7AC-76F2-4B41-9C2B-51380D8B7DFD}" type="presParOf" srcId="{489EE7F3-C796-4149-94CB-229B9AB1C605}" destId="{6412BE28-577A-4497-AAE1-0DC183AA3310}" srcOrd="2" destOrd="0" presId="urn:microsoft.com/office/officeart/2005/8/layout/chevron1"/>
    <dgm:cxn modelId="{0DD0261B-D5C5-48AE-A7C7-AC442D65411A}" type="presParOf" srcId="{489EE7F3-C796-4149-94CB-229B9AB1C605}" destId="{0334364F-9228-4AFB-A68B-AFD8117F6858}" srcOrd="3" destOrd="0" presId="urn:microsoft.com/office/officeart/2005/8/layout/chevron1"/>
    <dgm:cxn modelId="{8F9F003F-FD17-4649-B12A-0FF4CB35A6E3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D0CDB2C5-7AB4-4744-8902-8D229D626514}">
      <dgm:prSet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gm:t>
    </dgm:pt>
    <dgm:pt modelId="{C622A749-9E6B-4590-805F-A91860F40020}" type="parTrans" cxnId="{4D4A4199-8335-4FE3-9AEE-4C1ECFBFEDD6}">
      <dgm:prSet/>
      <dgm:spPr/>
      <dgm:t>
        <a:bodyPr/>
        <a:lstStyle/>
        <a:p>
          <a:endParaRPr lang="sv-SE"/>
        </a:p>
      </dgm:t>
    </dgm:pt>
    <dgm:pt modelId="{4AFD0823-0C66-4885-853E-CCED834AAA3D}" type="sibTrans" cxnId="{4D4A4199-8335-4FE3-9AEE-4C1ECFBFEDD6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26AE3791-EA0E-4499-9EC8-6A1BBF81117C}" type="pres">
      <dgm:prSet presAssocID="{D0CDB2C5-7AB4-4744-8902-8D229D62651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1E4A77D-2E03-4FA4-939B-A2E5C1307FDA}" type="presOf" srcId="{D0CDB2C5-7AB4-4744-8902-8D229D626514}" destId="{26AE3791-EA0E-4499-9EC8-6A1BBF81117C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AB8C99D8-1437-4C75-BE5A-6808DE53A36B}" type="presOf" srcId="{1E30EBF2-BC86-43B3-AC30-EFB54DBA7B55}" destId="{DC3E92DD-0A5A-424D-B8A5-6C60444738B6}" srcOrd="0" destOrd="0" presId="urn:microsoft.com/office/officeart/2005/8/layout/chevron1"/>
    <dgm:cxn modelId="{32C5DF8D-7834-412B-B44A-55E68E61E1A1}" type="presOf" srcId="{634586CF-6C1D-4B1B-A531-095950EC8B72}" destId="{6412BE28-577A-4497-AAE1-0DC183AA3310}" srcOrd="0" destOrd="0" presId="urn:microsoft.com/office/officeart/2005/8/layout/chevron1"/>
    <dgm:cxn modelId="{0E2058FE-4AB2-4336-A828-2F4777689D88}" type="presOf" srcId="{EB29012F-8F58-4763-A855-9B2E8ECC4992}" destId="{489EE7F3-C796-4149-94CB-229B9AB1C605}" srcOrd="0" destOrd="0" presId="urn:microsoft.com/office/officeart/2005/8/layout/chevron1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4D4A4199-8335-4FE3-9AEE-4C1ECFBFEDD6}" srcId="{EB29012F-8F58-4763-A855-9B2E8ECC4992}" destId="{D0CDB2C5-7AB4-4744-8902-8D229D626514}" srcOrd="2" destOrd="0" parTransId="{C622A749-9E6B-4590-805F-A91860F40020}" sibTransId="{4AFD0823-0C66-4885-853E-CCED834AAA3D}"/>
    <dgm:cxn modelId="{72B0871B-227B-4AB4-96EA-139BE5EE1B04}" type="presParOf" srcId="{489EE7F3-C796-4149-94CB-229B9AB1C605}" destId="{DC3E92DD-0A5A-424D-B8A5-6C60444738B6}" srcOrd="0" destOrd="0" presId="urn:microsoft.com/office/officeart/2005/8/layout/chevron1"/>
    <dgm:cxn modelId="{4874D16A-7C26-4478-9117-9A8CCC69F11A}" type="presParOf" srcId="{489EE7F3-C796-4149-94CB-229B9AB1C605}" destId="{5E13065D-DD59-409B-8CF8-4A5D0CED912E}" srcOrd="1" destOrd="0" presId="urn:microsoft.com/office/officeart/2005/8/layout/chevron1"/>
    <dgm:cxn modelId="{BB5C4F4D-2A8E-4828-B9F2-4E69E40DB83E}" type="presParOf" srcId="{489EE7F3-C796-4149-94CB-229B9AB1C605}" destId="{6412BE28-577A-4497-AAE1-0DC183AA3310}" srcOrd="2" destOrd="0" presId="urn:microsoft.com/office/officeart/2005/8/layout/chevron1"/>
    <dgm:cxn modelId="{5BF1B494-70CC-4F38-A36C-AE4516540CD4}" type="presParOf" srcId="{489EE7F3-C796-4149-94CB-229B9AB1C605}" destId="{0334364F-9228-4AFB-A68B-AFD8117F6858}" srcOrd="3" destOrd="0" presId="urn:microsoft.com/office/officeart/2005/8/layout/chevron1"/>
    <dgm:cxn modelId="{76DA707D-BC50-4075-A1CF-C93B200A5550}" type="presParOf" srcId="{489EE7F3-C796-4149-94CB-229B9AB1C605}" destId="{26AE3791-EA0E-4499-9EC8-6A1BBF81117C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49081" y="1098006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kern="120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sp:txBody>
      <dsp:txXfrm>
        <a:off x="2349081" y="1098006"/>
        <a:ext cx="1280362" cy="853574"/>
      </dsp:txXfrm>
    </dsp:sp>
    <dsp:sp modelId="{26AE3791-EA0E-4499-9EC8-6A1BBF81117C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sp:txBody>
      <dsp:txXfrm>
        <a:off x="4269624" y="1098006"/>
        <a:ext cx="1280362" cy="853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 första glimt från nya designen</a:t>
            </a:r>
            <a:r>
              <a:rPr lang="sv-SE" baseline="0" dirty="0" smtClean="0"/>
              <a:t> </a:t>
            </a:r>
            <a:r>
              <a:rPr lang="sv-SE" baseline="0" smtClean="0"/>
              <a:t>på Polarbibblo.se.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 aktiviteter jämfört med</a:t>
            </a:r>
            <a:r>
              <a:rPr lang="sv-SE" baseline="0" dirty="0" smtClean="0"/>
              <a:t> år 1. Notera att finansiering år 3 pågår i projektet.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16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Se mer</a:t>
            </a:r>
            <a:r>
              <a:rPr lang="sv-SE" baseline="0" dirty="0" smtClean="0"/>
              <a:t> detaljer i projektplanen sidan 19-20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25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Avstämt tidplan. Ambition</a:t>
            </a:r>
            <a:r>
              <a:rPr lang="sv-SE" baseline="0" dirty="0" smtClean="0"/>
              <a:t> att kunna anmäla sig när frågor om Call for </a:t>
            </a:r>
            <a:r>
              <a:rPr lang="sv-SE" baseline="0" dirty="0" err="1" smtClean="0"/>
              <a:t>papers</a:t>
            </a:r>
            <a:r>
              <a:rPr lang="sv-SE" baseline="0" dirty="0" smtClean="0"/>
              <a:t> dyker upp. Kan vara värdefullt med våra erfarenheter i skolsammanhang.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04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* Utveckling av aktiviteter pågår</a:t>
            </a:r>
            <a:r>
              <a:rPr lang="sv-SE" baseline="0" dirty="0" smtClean="0"/>
              <a:t> av delprojektmedarbetarna </a:t>
            </a:r>
            <a:r>
              <a:rPr lang="sv-SE" dirty="0" smtClean="0"/>
              <a:t>*Facebook</a:t>
            </a:r>
            <a:r>
              <a:rPr lang="sv-SE" baseline="0" dirty="0" smtClean="0"/>
              <a:t> for business. *</a:t>
            </a:r>
            <a:r>
              <a:rPr lang="sv-SE" dirty="0" smtClean="0"/>
              <a:t>Idé</a:t>
            </a:r>
            <a:r>
              <a:rPr lang="sv-SE" baseline="0" dirty="0" smtClean="0"/>
              <a:t> med avtal med skola för att kunna behålla kvalitet och reglera mängden bidrag. Tittar utanför vår sektor och kommer att ha samtal med </a:t>
            </a:r>
            <a:r>
              <a:rPr lang="sv-SE" baseline="0" dirty="0" err="1" smtClean="0"/>
              <a:t>Brightnest</a:t>
            </a:r>
            <a:r>
              <a:rPr lang="sv-SE" baseline="0" dirty="0" smtClean="0"/>
              <a:t> angående förslag på användarlösning.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55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952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Några</a:t>
            </a:r>
            <a:r>
              <a:rPr lang="sv-SE" baseline="0" dirty="0" smtClean="0"/>
              <a:t> möjliga intressenter där vår verksamhet stödjer deras affärsidé och policy samt förslag på hur intressenterna  skulle kunna bidra till </a:t>
            </a:r>
            <a:r>
              <a:rPr lang="sv-SE" baseline="0" smtClean="0"/>
              <a:t>vårt projekt. </a:t>
            </a:r>
            <a:r>
              <a:rPr lang="sv-SE" dirty="0" smtClean="0"/>
              <a:t>Tar </a:t>
            </a:r>
            <a:r>
              <a:rPr lang="sv-SE" dirty="0" smtClean="0"/>
              <a:t>mycket tid i anspråk. Fyra eller fem större aktörer är nog vad jag klarar av under hösten. Fler finns i intressentanalysen.</a:t>
            </a:r>
            <a:r>
              <a:rPr lang="sv-SE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4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rbotten.se/sv/Kultur/Konst--och-kulturverksamhet/Bibliotek-i-Norrbotten/Regionbibliotek-Norrbotten/Projekt/Pagaende-projekt/Polarbibblo-centrum-for-barns-berattelser-och-skapande-pa-meankieli-samiska-sprak-och-svenska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</a:t>
            </a:r>
            <a:r>
              <a:rPr lang="sv-SE" dirty="0" smtClean="0"/>
              <a:t>25 </a:t>
            </a:r>
            <a:r>
              <a:rPr lang="sv-SE" dirty="0" smtClean="0"/>
              <a:t>augusti 2020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3" y="1840005"/>
            <a:ext cx="5978525" cy="1998477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Finansiering/samarbeten – privata näringslivet. År 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7030A0"/>
                </a:solidFill>
              </a:rPr>
              <a:t>Sparbanken Nord </a:t>
            </a:r>
            <a:r>
              <a:rPr lang="sv-SE" dirty="0" smtClean="0"/>
              <a:t>– för översättningar. </a:t>
            </a:r>
          </a:p>
          <a:p>
            <a:r>
              <a:rPr lang="sv-SE" b="1" dirty="0" smtClean="0">
                <a:solidFill>
                  <a:srgbClr val="7030A0"/>
                </a:solidFill>
              </a:rPr>
              <a:t>Förlag ex. En bok för alla </a:t>
            </a:r>
            <a:r>
              <a:rPr lang="sv-SE" dirty="0" smtClean="0"/>
              <a:t>- Bok- och tidningslotteriet.</a:t>
            </a:r>
          </a:p>
          <a:p>
            <a:r>
              <a:rPr lang="sv-SE" b="1" dirty="0" smtClean="0">
                <a:solidFill>
                  <a:srgbClr val="7030A0"/>
                </a:solidFill>
              </a:rPr>
              <a:t>Norrmejerier </a:t>
            </a:r>
            <a:r>
              <a:rPr lang="sv-SE" dirty="0" smtClean="0">
                <a:solidFill>
                  <a:schemeClr val="tx1"/>
                </a:solidFill>
              </a:rPr>
              <a:t>– för översättningar, för att utveckla en aktivitet.</a:t>
            </a:r>
          </a:p>
          <a:p>
            <a:r>
              <a:rPr lang="sv-SE" b="1" dirty="0" smtClean="0">
                <a:solidFill>
                  <a:srgbClr val="7030A0"/>
                </a:solidFill>
              </a:rPr>
              <a:t>LKAB </a:t>
            </a:r>
            <a:r>
              <a:rPr lang="sv-SE" dirty="0" smtClean="0">
                <a:solidFill>
                  <a:schemeClr val="tx1"/>
                </a:solidFill>
              </a:rPr>
              <a:t>– för att utveckla en aktivitet/gruvspel</a:t>
            </a: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1552786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8276178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3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Projektet som helhet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Planering för releaser på meänkieli och samiska 15 april och 15 november 2021.</a:t>
            </a:r>
          </a:p>
          <a:p>
            <a:r>
              <a:rPr lang="sv-SE" dirty="0" smtClean="0"/>
              <a:t>Interna seminarier kring aktuell forskning. Nästa blir 8 september 2020.</a:t>
            </a:r>
          </a:p>
          <a:p>
            <a:r>
              <a:rPr lang="sv-SE" dirty="0" smtClean="0"/>
              <a:t>Kick off 8 september i Jokkmokk. Lokal: Samernas bibliotek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37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286078"/>
            <a:ext cx="5978096" cy="3049084"/>
          </a:xfrm>
        </p:spPr>
        <p:txBody>
          <a:bodyPr/>
          <a:lstStyle/>
          <a:p>
            <a:r>
              <a:rPr lang="sv-SE" sz="1400" dirty="0" smtClean="0"/>
              <a:t>Releaser på meänkieli och samiska planeras till 15 april och 15 november 2021. Görs på båda språkgrupperna samtidigt.</a:t>
            </a:r>
          </a:p>
          <a:p>
            <a:r>
              <a:rPr lang="sv-SE" sz="1400" dirty="0" smtClean="0"/>
              <a:t>Intervjuer med modersmålslärare och förskollärare i samiska genomförda.</a:t>
            </a:r>
          </a:p>
          <a:p>
            <a:r>
              <a:rPr lang="sv-SE" sz="1400" dirty="0" smtClean="0"/>
              <a:t>Etablerad kontakt med Kangos ekologi- och kulturskola, meänkieli. Skriva bidrag inför release. </a:t>
            </a:r>
          </a:p>
          <a:p>
            <a:r>
              <a:rPr lang="sv-SE" sz="1400" dirty="0" smtClean="0"/>
              <a:t>En </a:t>
            </a:r>
            <a:r>
              <a:rPr lang="sv-SE" sz="1400" dirty="0" err="1" smtClean="0"/>
              <a:t>facebooksida</a:t>
            </a:r>
            <a:r>
              <a:rPr lang="sv-SE" sz="1400" dirty="0" smtClean="0"/>
              <a:t> är klar. Publiceras i september.</a:t>
            </a:r>
          </a:p>
          <a:p>
            <a:r>
              <a:rPr lang="sv-SE" sz="1400" dirty="0" smtClean="0">
                <a:solidFill>
                  <a:schemeClr val="tx1"/>
                </a:solidFill>
              </a:rPr>
              <a:t>Översättningar – provöversättningar klara. Egna översättare kommer att engageras.</a:t>
            </a:r>
            <a:endParaRPr lang="sv-SE" sz="1400" dirty="0">
              <a:solidFill>
                <a:schemeClr val="tx1"/>
              </a:solidFill>
            </a:endParaRPr>
          </a:p>
          <a:p>
            <a:r>
              <a:rPr lang="sv-SE" sz="1400" dirty="0" smtClean="0">
                <a:solidFill>
                  <a:schemeClr val="tx1"/>
                </a:solidFill>
              </a:rPr>
              <a:t>Utredning skola pågår. </a:t>
            </a:r>
          </a:p>
        </p:txBody>
      </p:sp>
    </p:spTree>
    <p:extLst>
      <p:ext uri="{BB962C8B-B14F-4D97-AF65-F5344CB8AC3E}">
        <p14:creationId xmlns:p14="http://schemas.microsoft.com/office/powerpoint/2010/main" val="32281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1400" dirty="0"/>
              <a:t>Tidplanen för releasen 23/9 2020 verkar ännu så länge hålla – men vi måste vara beredda på att tidplanen kan </a:t>
            </a:r>
            <a:r>
              <a:rPr lang="sv-SE" sz="1400" dirty="0" smtClean="0"/>
              <a:t>förskjutas, och att vi inte når det innehåll vi eftersträvade, eller får skjuta på viss funktionalitet.</a:t>
            </a:r>
          </a:p>
          <a:p>
            <a:r>
              <a:rPr lang="sv-SE" sz="1400" dirty="0" smtClean="0"/>
              <a:t>Aktiviteter för barnen: skicka in dikter, berättelser, boktips och teckningar. Läsa och se desamma. Läsa </a:t>
            </a:r>
            <a:r>
              <a:rPr lang="sv-SE" sz="1400" i="1" dirty="0" smtClean="0"/>
              <a:t>Var är Noras pulka? </a:t>
            </a:r>
            <a:r>
              <a:rPr lang="sv-SE" sz="1400" dirty="0" smtClean="0"/>
              <a:t>Spela Pacman. Delta i </a:t>
            </a:r>
            <a:r>
              <a:rPr lang="sv-SE" sz="1400" dirty="0" smtClean="0"/>
              <a:t>Bok- </a:t>
            </a:r>
            <a:r>
              <a:rPr lang="sv-SE" sz="1400" dirty="0" smtClean="0"/>
              <a:t>och tidningslotteriet. Skapa som anonym och som användare/logga in.</a:t>
            </a:r>
          </a:p>
          <a:p>
            <a:r>
              <a:rPr lang="sv-SE" sz="1400" dirty="0" smtClean="0"/>
              <a:t>Nytt: som användare kan spara påbörjade bidrag i </a:t>
            </a:r>
            <a:r>
              <a:rPr lang="sv-SE" sz="1400" i="1" dirty="0" smtClean="0"/>
              <a:t>Min sida</a:t>
            </a:r>
            <a:r>
              <a:rPr lang="sv-SE" sz="1400" dirty="0" smtClean="0"/>
              <a:t>.</a:t>
            </a:r>
          </a:p>
          <a:p>
            <a:r>
              <a:rPr lang="sv-SE" sz="1400" dirty="0" smtClean="0"/>
              <a:t>Testmiljö upprättad och tester av projektorganisationen pågår.</a:t>
            </a:r>
          </a:p>
          <a:p>
            <a:r>
              <a:rPr lang="sv-SE" sz="1400" dirty="0" smtClean="0"/>
              <a:t>Rekrytering av konsult som ska ersätta delprojektledare IT pågår. Från 1 oktober 2020 till 31 december 2021.</a:t>
            </a:r>
          </a:p>
        </p:txBody>
      </p:sp>
    </p:spTree>
    <p:extLst>
      <p:ext uri="{BB962C8B-B14F-4D97-AF65-F5344CB8AC3E}">
        <p14:creationId xmlns:p14="http://schemas.microsoft.com/office/powerpoint/2010/main" val="130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Kommunikationsarbete</a:t>
            </a:r>
          </a:p>
          <a:p>
            <a:r>
              <a:rPr lang="sv-SE" dirty="0"/>
              <a:t>Följer upp avslutet samarbetet med vinter.se. </a:t>
            </a:r>
            <a:r>
              <a:rPr lang="sv-SE" dirty="0" err="1"/>
              <a:t>Personas</a:t>
            </a:r>
            <a:r>
              <a:rPr lang="sv-SE" dirty="0"/>
              <a:t>, Roll </a:t>
            </a:r>
            <a:r>
              <a:rPr lang="sv-SE" dirty="0" err="1"/>
              <a:t>up</a:t>
            </a:r>
            <a:r>
              <a:rPr lang="sv-SE" dirty="0"/>
              <a:t>, Genomgång </a:t>
            </a:r>
            <a:r>
              <a:rPr lang="sv-SE" dirty="0" err="1"/>
              <a:t>facebook</a:t>
            </a:r>
            <a:r>
              <a:rPr lang="sv-SE" dirty="0" smtClean="0"/>
              <a:t>.</a:t>
            </a:r>
          </a:p>
          <a:p>
            <a:r>
              <a:rPr lang="sv-SE" dirty="0" smtClean="0"/>
              <a:t>Webbtexten på projektsidan </a:t>
            </a:r>
            <a:r>
              <a:rPr lang="sv-SE" dirty="0">
                <a:hlinkClick r:id="rId3"/>
              </a:rPr>
              <a:t>Regionbibliotek </a:t>
            </a:r>
            <a:r>
              <a:rPr lang="sv-SE" dirty="0" smtClean="0">
                <a:hlinkClick r:id="rId3"/>
              </a:rPr>
              <a:t>Norrbotten</a:t>
            </a:r>
            <a:r>
              <a:rPr lang="sv-SE" dirty="0" smtClean="0"/>
              <a:t> för Nordsamiska ska läggas upp.</a:t>
            </a:r>
            <a:endParaRPr lang="sv-SE" dirty="0"/>
          </a:p>
          <a:p>
            <a:r>
              <a:rPr lang="sv-SE" dirty="0" smtClean="0"/>
              <a:t>Arbete med rekrytering för 2021. Redaktionens sammansättning blir viktig för projektår 3.</a:t>
            </a:r>
          </a:p>
          <a:p>
            <a:r>
              <a:rPr lang="sv-SE" dirty="0" smtClean="0"/>
              <a:t>Utreder upphovsrätt vid flera upphovspersoner. </a:t>
            </a:r>
            <a:r>
              <a:rPr lang="sv-SE" dirty="0" smtClean="0"/>
              <a:t>Ex. </a:t>
            </a:r>
            <a:r>
              <a:rPr lang="sv-SE" dirty="0" smtClean="0"/>
              <a:t>ur en klass.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Strategier och planer för finansiering av projektets år 3.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672732" y="1218386"/>
            <a:ext cx="5978096" cy="3049084"/>
          </a:xfrm>
          <a:noFill/>
        </p:spPr>
        <p:txBody>
          <a:bodyPr/>
          <a:lstStyle/>
          <a:p>
            <a:r>
              <a:rPr lang="sv-SE" sz="1200" b="1" dirty="0" smtClean="0">
                <a:solidFill>
                  <a:srgbClr val="FF0000"/>
                </a:solidFill>
              </a:rPr>
              <a:t>Region Norrbotten?</a:t>
            </a:r>
          </a:p>
          <a:p>
            <a:r>
              <a:rPr lang="sv-SE" sz="1200" dirty="0" smtClean="0"/>
              <a:t>BIT-pengar för utveckling av Polarbibblos IT-del?</a:t>
            </a:r>
          </a:p>
          <a:p>
            <a:r>
              <a:rPr lang="sv-SE" sz="1200" dirty="0" smtClean="0"/>
              <a:t>Regionala utvecklingsmedel?</a:t>
            </a:r>
          </a:p>
          <a:p>
            <a:r>
              <a:rPr lang="sv-SE" sz="1200" b="1" dirty="0" smtClean="0">
                <a:solidFill>
                  <a:srgbClr val="FFC000"/>
                </a:solidFill>
              </a:rPr>
              <a:t>KUR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Regionalt utvecklingsbidrag för år 3</a:t>
            </a:r>
            <a:endParaRPr lang="sv-SE" sz="1200" dirty="0" smtClean="0">
              <a:solidFill>
                <a:schemeClr val="tx1"/>
              </a:solidFill>
            </a:endParaRPr>
          </a:p>
          <a:p>
            <a:r>
              <a:rPr lang="sv-SE" sz="1200" dirty="0" smtClean="0"/>
              <a:t>Bidrag ur potten för Läsfrämjande, Polarbibblo.se söker.</a:t>
            </a:r>
          </a:p>
          <a:p>
            <a:r>
              <a:rPr lang="sv-SE" sz="1200" dirty="0" smtClean="0"/>
              <a:t>Övriga bidrag från KUR</a:t>
            </a:r>
          </a:p>
          <a:p>
            <a:r>
              <a:rPr lang="sv-SE" sz="1200" b="1" dirty="0" smtClean="0">
                <a:solidFill>
                  <a:srgbClr val="C00000"/>
                </a:solidFill>
              </a:rPr>
              <a:t>Sametinget?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Söka pengar för att utveckla en aktivitet till Polarbibblo.se?</a:t>
            </a:r>
          </a:p>
          <a:p>
            <a:r>
              <a:rPr lang="sv-SE" sz="1200" dirty="0" smtClean="0">
                <a:solidFill>
                  <a:schemeClr val="tx1"/>
                </a:solidFill>
              </a:rPr>
              <a:t>Bidrag från KUR?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116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Strategier och planer för finansiering av projektets år 3.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 err="1" smtClean="0">
                <a:solidFill>
                  <a:srgbClr val="C00000"/>
                </a:solidFill>
              </a:rPr>
              <a:t>BiN</a:t>
            </a:r>
            <a:r>
              <a:rPr lang="sv-SE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Vad kan det kommunala samarbetet bidra med och till vad?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STR-T?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Söka pengar från ISOF för att utveckla en aktivitet? Eget projekt.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Söka pengar från KUR?</a:t>
            </a:r>
          </a:p>
          <a:p>
            <a:r>
              <a:rPr lang="sv-SE" b="1" dirty="0" smtClean="0">
                <a:solidFill>
                  <a:schemeClr val="accent1"/>
                </a:solidFill>
              </a:rPr>
              <a:t>Svenska </a:t>
            </a:r>
            <a:r>
              <a:rPr lang="sv-SE" b="1" dirty="0">
                <a:solidFill>
                  <a:schemeClr val="accent1"/>
                </a:solidFill>
              </a:rPr>
              <a:t>filminstitutet</a:t>
            </a:r>
          </a:p>
          <a:p>
            <a:r>
              <a:rPr lang="sv-SE" dirty="0">
                <a:solidFill>
                  <a:schemeClr val="tx1"/>
                </a:solidFill>
              </a:rPr>
              <a:t>Samarbete med Filmpool </a:t>
            </a:r>
            <a:r>
              <a:rPr lang="sv-SE" dirty="0" smtClean="0">
                <a:solidFill>
                  <a:schemeClr val="tx1"/>
                </a:solidFill>
              </a:rPr>
              <a:t>Nord – utveckling av filmmoment.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910365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PITMT205-1424847462-423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2026-01-03T23:00:00+00:00</NLLThinningTime>
    <NLLPublishDateQuickpart xmlns="http://schemas.microsoft.com/sharepoint/v3">2023-01-04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2023-01-03T23:00:00+00:00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2020-08-24T22:00:00+00:00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centrum</TermName>
          <TermId xmlns="http://schemas.microsoft.com/office/infopath/2007/PartnerControls">2e83b57f-e952-4b61-b726-9ebe42455d78</TermId>
        </TermInfo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PITMT205-1424847462-423</_dlc_DocId>
    <_dlc_DocIdUrl xmlns="bfe5ee2f-6261-4ef7-9094-605fbf1c60c0">
      <Url>http://spportal.extvis.local/process/projekt/_layouts/15/DocIdRedir.aspx?ID=PITMT205-1424847462-423</Url>
      <Description>PITMT205-1424847462-423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2026-01-03T23:00:00+00:00</_dlc_ExpireDate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https://samarbeta.nll.se/projekt/utredningavpolarbibblose/_layouts/15/DocIdRedir.aspx?ID=PITMT205-1424847462-423</Url>
      <Description>PITMT205-1424847462-423</Description>
    </VIS_DocumentId>
    <DocumentStatus xmlns="af834ee9-b00b-4978-96cf-ee7e39717281">
      <Url>https://samarbeta.nll.se/projekt/utredningavpolarbibblose/_layouts/15/wrkstat.aspx?List=73f53190-ed45-4948-a3ec-1e903501d1d9&amp;WorkflowInstanceName=0adc3530-6d7c-438a-9148-36c6645de950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ADA4A7-147B-4236-94BA-697D517885A4}"/>
</file>

<file path=customXml/itemProps2.xml><?xml version="1.0" encoding="utf-8"?>
<ds:datastoreItem xmlns:ds="http://schemas.openxmlformats.org/officeDocument/2006/customXml" ds:itemID="{13EEB631-19F9-4FF6-B700-AC887A251A1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79717bbc-c6ed-4687-9273-b7f5e58e983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6851AB-9774-471F-8C06-E5D3BD057619}"/>
</file>

<file path=customXml/itemProps4.xml><?xml version="1.0" encoding="utf-8"?>
<ds:datastoreItem xmlns:ds="http://schemas.openxmlformats.org/officeDocument/2006/customXml" ds:itemID="{E466B3AC-D769-4A14-B703-029F2DBBA942}"/>
</file>

<file path=customXml/itemProps5.xml><?xml version="1.0" encoding="utf-8"?>
<ds:datastoreItem xmlns:ds="http://schemas.openxmlformats.org/officeDocument/2006/customXml" ds:itemID="{1FA80AA3-8651-49AB-AA54-12DE5123B1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633</Words>
  <Application>Microsoft Office PowerPoint</Application>
  <PresentationFormat>Bildspel på skärmen (16:9)</PresentationFormat>
  <Paragraphs>70</Paragraphs>
  <Slides>10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Region Norrbotten_vit</vt:lpstr>
      <vt:lpstr>Statusrapport 25 augusti 2020</vt:lpstr>
      <vt:lpstr>Tidplan år 2, aktiviteter</vt:lpstr>
      <vt:lpstr>Tidplan år 2, aktiviteter</vt:lpstr>
      <vt:lpstr>Projektet som helhet</vt:lpstr>
      <vt:lpstr>Delprojekt Innehåll</vt:lpstr>
      <vt:lpstr>Delprojekt IT</vt:lpstr>
      <vt:lpstr>Delprojekt organisation</vt:lpstr>
      <vt:lpstr>Strategier och planer för finansiering av projektets år 3. </vt:lpstr>
      <vt:lpstr>Strategier och planer för finansiering av projektets år 3. </vt:lpstr>
      <vt:lpstr>Finansiering/samarbeten – privata näringslivet. År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200825. Statusrapport</dc:title>
  <dc:creator>Regine Nordström</dc:creator>
  <cp:keywords>Polarbibblo; centrum; projekt; Styrgrupp</cp:keywords>
  <cp:lastModifiedBy>Regine Nordström</cp:lastModifiedBy>
  <cp:revision>46</cp:revision>
  <cp:lastPrinted>2015-10-01T11:12:07Z</cp:lastPrinted>
  <dcterms:created xsi:type="dcterms:W3CDTF">2017-03-16T14:21:56Z</dcterms:created>
  <dcterms:modified xsi:type="dcterms:W3CDTF">2020-09-01T10:20:50Z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187;#centrum|2e83b57f-e952-4b61-b726-9ebe42455d78;#128;#projekt|690cd430-95b9-4a3c-bf0f-f4f3aa3c763a;#176;#Styrgrupp|def03c7a-4fe7-4607-be6e-f6740664d295;#140;#Polarbibblo|4fb02f2b-471b-4aec-ade9-075a5efdeb35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Norrbotten|24073eab-1140-485e-aa7b-ac33233302dd;#187;#centrum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d874f11d-7f95-4db6-b00f-d409f900ad1a</vt:lpwstr>
  </property>
  <property fmtid="{D5CDD505-2E9C-101B-9397-08002B2CF9AE}" pid="77" name="_CopySource">
    <vt:lpwstr/>
  </property>
  <property fmtid="{D5CDD505-2E9C-101B-9397-08002B2CF9AE}" pid="78" name="_dlc_ItemStageId">
    <vt:lpwstr/>
  </property>
  <property fmtid="{D5CDD505-2E9C-101B-9397-08002B2CF9AE}" pid="79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_dlc_policyId">
    <vt:lpwstr>0x010100D7963E0E5B7A40E5AEA07389401D709F0045878216D3F54EE2826859E7F8F5B4BC|-297041635</vt:lpwstr>
  </property>
  <property fmtid="{D5CDD505-2E9C-101B-9397-08002B2CF9AE}" pid="83" name="Order">
    <vt:r8>76100</vt:r8>
  </property>
  <property fmtid="{D5CDD505-2E9C-101B-9397-08002B2CF9AE}" pid="84" name="xd_ProgID">
    <vt:lpwstr/>
  </property>
  <property fmtid="{D5CDD505-2E9C-101B-9397-08002B2CF9AE}" pid="85" name="_SourceUrl">
    <vt:lpwstr/>
  </property>
  <property fmtid="{D5CDD505-2E9C-101B-9397-08002B2CF9AE}" pid="86" name="_SharedFileIndex">
    <vt:lpwstr/>
  </property>
  <property fmtid="{D5CDD505-2E9C-101B-9397-08002B2CF9AE}" pid="87" name="TemplateUrl">
    <vt:lpwstr/>
  </property>
  <property fmtid="{D5CDD505-2E9C-101B-9397-08002B2CF9AE}" pid="88" name="NLLDecisionLevelGoverning">
    <vt:lpwstr/>
  </property>
  <property fmtid="{D5CDD505-2E9C-101B-9397-08002B2CF9AE}" pid="89" name="NLLFactOwner">
    <vt:lpwstr/>
  </property>
  <property fmtid="{D5CDD505-2E9C-101B-9397-08002B2CF9AE}" pid="90" name="NLLFactOwnerText">
    <vt:lpwstr/>
  </property>
  <property fmtid="{D5CDD505-2E9C-101B-9397-08002B2CF9AE}" pid="91" name="xd_Signature">
    <vt:bool>false</vt:bool>
  </property>
  <property fmtid="{D5CDD505-2E9C-101B-9397-08002B2CF9AE}" pid="92" name="NLLDecisionLevel">
    <vt:lpwstr/>
  </property>
  <property fmtid="{D5CDD505-2E9C-101B-9397-08002B2CF9AE}" pid="93" name="NLLPTCProcessLeader">
    <vt:lpwstr/>
  </property>
  <property fmtid="{D5CDD505-2E9C-101B-9397-08002B2CF9AE}" pid="95" name="NLLPTCVISEditor">
    <vt:lpwstr/>
  </property>
</Properties>
</file>